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>
      <p:cViewPr>
        <p:scale>
          <a:sx n="100" d="100"/>
          <a:sy n="100" d="100"/>
        </p:scale>
        <p:origin x="1622" y="5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716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196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1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63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897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7007578"/>
            <a:ext cx="1916112" cy="19147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7947" y="7001758"/>
            <a:ext cx="1916112" cy="1914702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ED9E824-C465-421A-8666-83D03EC36FF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710113" y="7007578"/>
            <a:ext cx="1916112" cy="1914702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739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86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950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600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248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FA7E-6E06-426D-8BF2-3F24828D2E7B}" type="datetimeFigureOut">
              <a:rPr lang="pt-PT" smtClean="0"/>
              <a:t>24/01/2024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EFDD-AC33-4AEB-8855-0CF96ABE01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411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ACAA94C0-D96D-4932-9473-5080E6B39400}"/>
              </a:ext>
            </a:extLst>
          </p:cNvPr>
          <p:cNvSpPr txBox="1"/>
          <p:nvPr/>
        </p:nvSpPr>
        <p:spPr>
          <a:xfrm>
            <a:off x="431612" y="1343117"/>
            <a:ext cx="5994776" cy="132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Designação do projeto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+CO3SO Emprego Interior (GAL)</a:t>
            </a:r>
            <a:b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Código do projeto </a:t>
            </a: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NORTE-07-4740-FSE-000928</a:t>
            </a:r>
          </a:p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principal |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Promover o emprego e apoiar a mobilidade laboral</a:t>
            </a:r>
          </a:p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Região de intervenção </a:t>
            </a: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Norte</a:t>
            </a:r>
          </a:p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Entidade beneficiária </a:t>
            </a: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CONTOS DA PRAÇA - UNIPESSOAL LDA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8170C28-FC2A-486C-B6AC-41905BEBC24F}"/>
              </a:ext>
            </a:extLst>
          </p:cNvPr>
          <p:cNvSpPr txBox="1"/>
          <p:nvPr/>
        </p:nvSpPr>
        <p:spPr>
          <a:xfrm>
            <a:off x="443332" y="3196567"/>
            <a:ext cx="6155110" cy="132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Data de aprovação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17-02-2021 </a:t>
            </a:r>
          </a:p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Data de início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01-10-2020</a:t>
            </a:r>
            <a:b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Data de conclusão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30-09-2023</a:t>
            </a:r>
          </a:p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Custo total elegível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109.474,32 Euros</a:t>
            </a:r>
          </a:p>
          <a:p>
            <a:pPr>
              <a:lnSpc>
                <a:spcPct val="15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Apoio financeiro da União Europeia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109.474,32 Euros</a:t>
            </a:r>
            <a:endParaRPr lang="pt-PT" sz="11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F5C632F-B7FA-4DDA-93DB-E8CB08349A96}"/>
              </a:ext>
            </a:extLst>
          </p:cNvPr>
          <p:cNvSpPr txBox="1"/>
          <p:nvPr/>
        </p:nvSpPr>
        <p:spPr>
          <a:xfrm>
            <a:off x="443332" y="5219133"/>
            <a:ext cx="5983056" cy="124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pt-PT" sz="1100" dirty="0">
                <a:latin typeface="Verdana" panose="020B0604030504040204" pitchFamily="34" charset="0"/>
                <a:ea typeface="Verdana" panose="020B0604030504040204" pitchFamily="34" charset="0"/>
              </a:rPr>
              <a:t>Síntese do Projeto | </a:t>
            </a:r>
            <a:r>
              <a:rPr lang="pt-PT" sz="11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a presente candidatura de criação de emprego, expansão e modernização de Contos da Praça, pretende-se a promoção de inovações ao nível da melhoria significativa do serviço. Assim, para a sua concretização foi definida a necessidade de promover a contratação de dois recursos para duas áreas distintas, nomeadamente Marketing a Design.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1BA6D50-4054-44A2-B895-E069D175A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99" y="307053"/>
            <a:ext cx="5994776" cy="772540"/>
          </a:xfrm>
          <a:prstGeom prst="rect">
            <a:avLst/>
          </a:prstGeom>
        </p:spPr>
      </p:pic>
      <p:pic>
        <p:nvPicPr>
          <p:cNvPr id="4" name="Imagem 3" descr="Uma imagem com texto, Tipo de letra, branco, logótipo&#10;&#10;Descrição gerada automaticamente">
            <a:extLst>
              <a:ext uri="{FF2B5EF4-FFF2-40B4-BE49-F238E27FC236}">
                <a16:creationId xmlns:a16="http://schemas.microsoft.com/office/drawing/2014/main" id="{5C1AD9D9-A056-051A-FDB3-8896AB9F7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174" y="7161293"/>
            <a:ext cx="30194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07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133</Words>
  <Application>Microsoft Office PowerPoint</Application>
  <PresentationFormat>Papel A4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Teixeira</dc:creator>
  <cp:lastModifiedBy>Rafaela Grave</cp:lastModifiedBy>
  <cp:revision>45</cp:revision>
  <dcterms:created xsi:type="dcterms:W3CDTF">2018-01-24T17:01:59Z</dcterms:created>
  <dcterms:modified xsi:type="dcterms:W3CDTF">2024-01-24T16:40:48Z</dcterms:modified>
</cp:coreProperties>
</file>